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GkUIUq3LILA5Tss81mU28m==&#10;" textCheckSum="w9WUBN==&#10;" shapeId="5" fHybridRaster="0" ver="1"/>
</file>

<file path=drs/shapexml.xml><?xml version="1.0" encoding="utf-8"?>
<p:sp xmlns:p="http://schemas.openxmlformats.org/presentationml/2006/main">
  <p:nvSpPr>
    <p:cNvPr id="5" name="TextBox 4"/>
    <p:cNvSpPr txBox="1"/>
    <p:nvPr/>
  </p:nvSpPr>
  <p:spPr>
    <a:xfrm xmlns:a="http://schemas.openxmlformats.org/drawingml/2006/main">
      <a:off x="0" y="4953000"/>
      <a:ext cx="11418888" cy="3540125"/>
    </a:xfrm>
    <a:prstGeom xmlns:a="http://schemas.openxmlformats.org/drawingml/2006/main" prst="rect">
      <a:avLst/>
    </a:prstGeom>
    <a:noFill xmlns:a="http://schemas.openxmlformats.org/drawingml/2006/main"/>
  </p:spPr>
  <p:txBody>
    <a:bodyPr xmlns:a="http://schemas.openxmlformats.org/drawingml/2006/main" wrap="none">
      <a:spAutoFit/>
    </a:bodyPr>
    <a:lstStyle xmlns:a="http://schemas.openxmlformats.org/drawingml/2006/main"/>
    <a:p xmlns:a="http://schemas.openxmlformats.org/drawingml/2006/main">
      <a:pPr marL="0" marR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it-IT" sz="2400" b="1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______ __________ 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AutoNum type="arabicParenR"/>
        <a:tabLst/>
        <a:defRPr/>
      </a:pP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             ______ ________ __ ______ __________ __ ____ ______ _ _________ ___ </a:t>
      </a:r>
      <a:r>
        <a:rPr kumimoji="0" lang="it-IT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</a:t>
      </a: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_______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     _                      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it-IT" sz="20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Times New Roman"/>
        <a:ea typeface="+mn-ea"/>
        <a:cs typeface="Times New Roman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it-IT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                   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 __________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  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___________   _ ____  </a:t>
      </a: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__________     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</a:t>
      </a:r>
      <a:r>
        <a:rPr kumimoji="0" lang="it-IT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   ___________   _______</a:t>
      </a: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___ __ ________ __  ___________ ______       _       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_____ __  ___ ___  _______      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it-IT" sz="20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Times New Roman"/>
        <a:ea typeface="+mn-ea"/>
        <a:cs typeface="Times New Roman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it-IT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it-IT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                   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__ ______ 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         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</a:t>
      </a:r>
      <a:endParaRPr kumimoji="0" lang="en-US" sz="20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Times New Roman"/>
        <a:ea typeface="+mn-ea"/>
        <a:cs typeface="Times New Roman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__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__________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Times New Roman"/>
        </a:rPr>
        <a:t> </a:t>
      </a:r>
      <a:endParaRPr kumimoji="0" lang="en-US" sz="2000" b="0" i="0" u="none" strike="noStrike" kern="1200" cap="none" spc="0" normalizeH="0" baseline="0" noProof="0" dirty="0">
        <a:ln>
          <a:noFill/>
        </a:ln>
        <a:solidFill>
          <a:schemeClr val="tx1">
            <a:lumMod val="95000"/>
            <a:lumOff val="5000"/>
          </a:schemeClr>
        </a:solidFill>
        <a:effectLst/>
        <a:uLnTx/>
        <a:uFillTx/>
        <a:latin typeface="Times New Roman"/>
        <a:ea typeface="+mn-ea"/>
        <a:cs typeface="Times New Roman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 _    _____   _ _ _________________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 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 _______ ___________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  </a:t>
      </a:r>
      <a:r>
        <a:rPr kumimoji="0" lang="en-US" sz="2000" b="0" i="0" u="none" strike="noStrike" kern="1200" cap="none" spc="0" normalizeH="0" baseline="0" noProof="0" dirty="0" err="1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__________</a:t>
      </a: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uLnTx/>
          <a:uFillTx/>
          <a:latin typeface="Times New Roman"/>
          <a:ea typeface="+mn-ea"/>
          <a:cs typeface="Times New Roman"/>
        </a:rPr>
        <a:t> ________</a:t>
      </a:r>
      <a:endParaRPr kumimoji="0" lang="it-IT" sz="2000" b="0" i="0" u="none" strike="noStrike" kern="1200" cap="none" spc="0" normalizeH="0" baseline="0" noProof="0" dirty="0">
        <a:ln>
          <a:noFill/>
        </a:ln>
        <a:solidFill>
          <a:schemeClr val="tx1">
            <a:lumMod val="95000"/>
            <a:lumOff val="5000"/>
          </a:schemeClr>
        </a:solidFill>
        <a:effectLst/>
        <a:uLnTx/>
        <a:uFillTx/>
        <a:latin typeface="Times New Roman"/>
        <a:ea typeface="+mn-ea"/>
        <a:cs typeface="Times New Roman"/>
      </a:endParaRPr>
    </a:p>
    <a:p xmlns:a="http://schemas.openxmlformats.org/drawingml/2006/main">
      <a:pPr marL="0" marR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it-IT" sz="24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Times" pitchFamily="-112" charset="0"/>
        <a:ea typeface="+mn-ea"/>
        <a:cs typeface="+mn-cs"/>
      </a:endParaRPr>
    </a:p>
  </p:txBody>
</p:sp>
</file>